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1" r:id="rId5"/>
    <p:sldId id="265" r:id="rId6"/>
    <p:sldId id="266" r:id="rId7"/>
    <p:sldId id="257" r:id="rId8"/>
    <p:sldId id="258" r:id="rId9"/>
    <p:sldId id="262" r:id="rId10"/>
    <p:sldId id="277" r:id="rId11"/>
    <p:sldId id="259" r:id="rId12"/>
    <p:sldId id="287" r:id="rId13"/>
    <p:sldId id="285" r:id="rId14"/>
    <p:sldId id="289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  <a:srgbClr val="326045"/>
    <a:srgbClr val="2A5039"/>
    <a:srgbClr val="244800"/>
    <a:srgbClr val="2B3616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0" d="100"/>
          <a:sy n="100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B046-2EB2-4BEA-947C-EBAD906D206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F64A-0E13-4D06-BF41-7A7A7A7AF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9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riem.combcbk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  <a:ln>
            <a:solidFill>
              <a:srgbClr val="326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484368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ФГБПОУ</a:t>
            </a:r>
            <a:b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Братский целлюлозно-бумажный колледж</a:t>
            </a:r>
            <a:b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6600"/>
                </a:solidFill>
              </a:rPr>
              <a:t>                          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Приглашает получить качественное среднее профессиональное   </a:t>
            </a:r>
            <a:b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образование  по  востребованным специальностям.</a:t>
            </a:r>
            <a: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Прием документов с 15 июня по 15 августа.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подаче заявления абитуриент предоставляет: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копию паспорта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аттестат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- 6 фото 3х4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мед.справка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форме 086-У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копия ИНН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копия СНИЛС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</a:t>
            </a:r>
            <a:r>
              <a:rPr lang="ru-RU" sz="1600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2604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Телефон: 400-012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priem.combcbk@mail.ru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brcbk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Адрес: г. Братск , ул. Обручева, 41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116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emcom_2\Desktop\Стенды\05 ТД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1340768"/>
            <a:ext cx="3614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бюджетных,  5 платных мест </a:t>
            </a:r>
          </a:p>
          <a:p>
            <a:endParaRPr lang="ru-RU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3 ТК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64088" y="1484784"/>
            <a:ext cx="36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бюджетных, 10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priemcom_2\Desktop\Стенды\07 ПСО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5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764704"/>
            <a:ext cx="482453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DejaVu Math TeX Gyre" pitchFamily="2" charset="0"/>
                <a:cs typeface="DejaVu Math TeX Gyre" pitchFamily="2" charset="0"/>
              </a:rPr>
              <a:t>ЮРИСПРУДЕНЦИЯ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2 года 10 месяцев.</a:t>
            </a:r>
            <a:endParaRPr lang="en-US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платных мест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  <a:ln>
            <a:solidFill>
              <a:srgbClr val="326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052736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11 классов, ведется по трем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Z:\ДЛЯ ОБМЕНА\ТРОФИМОВА Г.Б\от Леонтьева\Эмблема БЦБК 20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  <a:ln>
            <a:solidFill>
              <a:srgbClr val="326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26045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99592" y="723183"/>
            <a:ext cx="784887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000" b="1" u="none" strike="noStrike" normalizeH="0" baseline="0" dirty="0" smtClean="0">
                <a:ln w="1016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DejaVu Math TeX Gyre" pitchFamily="2" charset="0"/>
                <a:cs typeface="DejaVu Math TeX Gyre" pitchFamily="2" charset="0"/>
              </a:rPr>
              <a:t>ИНФОРМАЦИОННЫЕ СИСТЕМЫ И ПРОГРАММИРОВАНИЕ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</a:rPr>
              <a:t>             Квалификации:     </a:t>
            </a:r>
            <a:r>
              <a:rPr lang="ru-RU" sz="1200" b="1" dirty="0" smtClean="0"/>
              <a:t>- Программист                                                    </a:t>
            </a:r>
          </a:p>
          <a:p>
            <a:r>
              <a:rPr lang="ru-RU" sz="1200" b="1" dirty="0" smtClean="0"/>
              <a:t>                                                       </a:t>
            </a:r>
          </a:p>
          <a:p>
            <a:r>
              <a:rPr lang="ru-RU" sz="1200" b="1" dirty="0" smtClean="0"/>
              <a:t>                                                       </a:t>
            </a:r>
          </a:p>
          <a:p>
            <a:pPr lvl="0"/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Область профессиональной деятельности выпускников: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и эксплуатация информационных систем, автоматизирующих задачи организационного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коммерческих компаний и бюджетных учреждений; анализ требований к информационным системам и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приложениям; совокупность методов и средств разработки информационных систем и бизнес-приложений; 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проектных спецификаций и архитектуры бизнес-приложения; регламенты модификаций, оптимизаций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развития информационных систем.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деятельности: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программы и программные компоненты бизнес-приложений, языки и системы программирования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приложений, инструментальные средства для документирования, описания и моделирования информационных и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коммуникационных процессов в информационных системах, инструментальные средства управления проектами,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стандарты и методы организации управления, учета и отчетности на предприятиях, стандарты и методы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информационного взаимодействия систем, первичные трудовые коллективы.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556792"/>
            <a:ext cx="390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2 года 10 месяцев.</a:t>
            </a:r>
            <a:endParaRPr lang="en-US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платных мест </a:t>
            </a:r>
          </a:p>
        </p:txBody>
      </p:sp>
      <p:pic>
        <p:nvPicPr>
          <p:cNvPr id="2048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97152"/>
            <a:ext cx="2160240" cy="14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2195736" cy="14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25144"/>
            <a:ext cx="2195736" cy="14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Z:\ДЛЯ ОБМЕНА\ТРОФИМОВА Г.Б\от Леонтьева\Эмблема БЦБК 202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1 год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25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priemcom_2\Desktop\Стенды\04 БУ кри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6" name="Арка 5"/>
            <p:cNvSpPr/>
            <p:nvPr/>
          </p:nvSpPr>
          <p:spPr>
            <a:xfrm>
              <a:off x="747491" y="476139"/>
              <a:ext cx="736638" cy="368319"/>
            </a:xfrm>
            <a:prstGeom prst="blockArc">
              <a:avLst/>
            </a:prstGeom>
            <a:solidFill>
              <a:srgbClr val="004200"/>
            </a:solidFill>
            <a:ln>
              <a:solidFill>
                <a:srgbClr val="00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1 год 10 месяцев.</a:t>
            </a:r>
            <a:endParaRPr lang="en-US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платных мест </a:t>
            </a:r>
          </a:p>
        </p:txBody>
      </p:sp>
      <p:pic>
        <p:nvPicPr>
          <p:cNvPr id="11" name="Рисунок 10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55679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priemcom_2\Desktop\Стенды\07 ПСО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5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764704"/>
            <a:ext cx="482453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DejaVu Math TeX Gyre" pitchFamily="2" charset="0"/>
                <a:cs typeface="DejaVu Math TeX Gyre" pitchFamily="2" charset="0"/>
              </a:rPr>
              <a:t>ЮРИСПРУДЕНЦИЯ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1 год 10 месяцев.</a:t>
            </a:r>
            <a:endParaRPr lang="en-US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платных мест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  <a:ln>
            <a:solidFill>
              <a:srgbClr val="326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980728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Прием документов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очную форму обучения,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базе 9 классов,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ведется по десяти специальностям.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Z:\ДЛЯ ОБМЕНА\ТРОФИМОВА Г.Б\от Леонтьева\Эмблема БЦБК 20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emcom_2\Desktop\Стенды\08 Строители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12776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бюджетных мест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6093296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395536" y="188640"/>
            <a:ext cx="8424936" cy="6336704"/>
          </a:xfrm>
          <a:prstGeom prst="frame">
            <a:avLst>
              <a:gd name="adj1" fmla="val 3025"/>
            </a:avLst>
          </a:prstGeom>
          <a:solidFill>
            <a:srgbClr val="326045"/>
          </a:solidFill>
          <a:ln>
            <a:solidFill>
              <a:srgbClr val="326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26045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99592" y="723183"/>
            <a:ext cx="784887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000" b="1" u="none" strike="noStrike" normalizeH="0" baseline="0" dirty="0" smtClean="0">
                <a:ln w="1016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DejaVu Math TeX Gyre" pitchFamily="2" charset="0"/>
                <a:cs typeface="DejaVu Math TeX Gyre" pitchFamily="2" charset="0"/>
              </a:rPr>
              <a:t>ИНФОРМАЦИОННЫЕ СИСТЕМЫ И ПРОГРАММИРОВАНИЕ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</a:rPr>
              <a:t>             Квалификации:     </a:t>
            </a:r>
            <a:r>
              <a:rPr lang="ru-RU" sz="1200" b="1" dirty="0" smtClean="0"/>
              <a:t>- Программист                                                    </a:t>
            </a:r>
          </a:p>
          <a:p>
            <a:r>
              <a:rPr lang="ru-RU" sz="1200" b="1" dirty="0" smtClean="0"/>
              <a:t>                                                       </a:t>
            </a:r>
          </a:p>
          <a:p>
            <a:r>
              <a:rPr lang="ru-RU" sz="1200" b="1" dirty="0" smtClean="0"/>
              <a:t>                                                       </a:t>
            </a:r>
          </a:p>
          <a:p>
            <a:pPr lvl="0"/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Область профессиональной деятельности выпускников: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Создание и эксплуатация информационных систем, автоматизирующих задачи организационного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коммерческих компаний и бюджетных учреждений; анализ требований к информационным системам и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приложениям; совокупность методов и средств разработки информационных систем и бизнес-приложений; 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проектных спецификаций и архитектуры бизнес-приложения; регламенты модификаций, оптимизаций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развития информационных систем.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деятельности: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программы и программные компоненты бизнес-приложений, языки и системы программирования бизнес-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приложений, инструментальные средства для документирования, описания и моделирования информационных и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коммуникационных процессов в информационных системах, инструментальные средства управления проектами,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стандарты и методы организации управления, учета и отчетности на предприятиях, стандарты и методы </a:t>
            </a:r>
          </a:p>
          <a:p>
            <a:pPr lvl="0"/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информационного взаимодействия систем, первичные трудовые коллективы.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556792"/>
            <a:ext cx="390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  <a:endParaRPr lang="en-US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 платных мест </a:t>
            </a:r>
          </a:p>
        </p:txBody>
      </p:sp>
      <p:pic>
        <p:nvPicPr>
          <p:cNvPr id="2048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97152"/>
            <a:ext cx="2160240" cy="14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2195736" cy="14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25144"/>
            <a:ext cx="2195736" cy="14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Z:\ДЛЯ ОБМЕНА\ТРОФИМОВА Г.Б\от Леонтьева\Эмблема БЦБК 202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emcom_2\Desktop\Стенды\09 ТТ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484784"/>
            <a:ext cx="36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  <a:endParaRPr lang="en-US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10 платных мест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emcom_2\Desktop\Стенды\10 ЭП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1700809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бюджетных, 10 платных мест </a:t>
            </a:r>
          </a:p>
          <a:p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772816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17008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1 МР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268760"/>
            <a:ext cx="3614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10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5527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МОНТАЖ, ТЕХНИЧЕСКОЕ ОБСЛУЖИВАНИЕ И РЕМОНТ ПРОМЫШЛЕННОГО ОБОРУДОВАНИЯ</a:t>
            </a:r>
            <a:endParaRPr lang="ru-RU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emcom_2\Desktop\Стенды\02 АК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1484784"/>
            <a:ext cx="36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бюджетных, 10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1206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sz="2000" b="1" dirty="0" smtClean="0">
                <a:solidFill>
                  <a:srgbClr val="2448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ТЕХНОЛОГИЯ АНАЛИТИЧЕСКОГО КОНТРОЛЯ ХИМИЧЕСКИХ СОЕДИНЕНИЙ</a:t>
            </a:r>
            <a:endParaRPr lang="ru-RU" sz="2000" b="1" dirty="0">
              <a:solidFill>
                <a:srgbClr val="2448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628800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emcom_2\Desktop\Стенды\06 ТЛ кр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1412776"/>
            <a:ext cx="361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 обучения 3 года 10 месяцев.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бюджетных, 10 платных мест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4847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6093296"/>
            <a:ext cx="54006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Z:\ДЛЯ ОБМЕНА\ТРОФИМОВА Г.Б\от Леонтьева\Эмблема БЦБК 20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121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510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                                   ФГБПОУ                Братский целлюлозно-бумажный колледж                                                              Приглашает получить качественное среднее профессиональное                                     образование  по  востребованным специальностям.   Прием документов с 15 июня по 15 августа.  При подаче заявления абитуриент предоставляет:  - копию паспорта - аттестат - 6 фото 3х4 - мед.справка по форме 086-У - копия ИНН  - копия СНИЛС   Зачисление происходит на основе результатов освоения поступающими образовательной программы основного общего образования, указанных в представленных поступающими документах государственного образца об образовании.   Телефон: 400-012 Е-mail: priem.combcbk@mail.ru сайт brcbk.ru Адрес: г. Братск , ул. Обручева, 41 каб. 116  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Приемная Комиссия 2</dc:creator>
  <cp:lastModifiedBy>PRIEMCOM</cp:lastModifiedBy>
  <cp:revision>109</cp:revision>
  <dcterms:created xsi:type="dcterms:W3CDTF">2020-05-29T06:18:18Z</dcterms:created>
  <dcterms:modified xsi:type="dcterms:W3CDTF">2024-04-24T09:22:04Z</dcterms:modified>
</cp:coreProperties>
</file>